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autoCompressPictures="0">
  <p:sldMasterIdLst>
    <p:sldMasterId id="2147483648" r:id="rId1"/>
  </p:sldMasterIdLst>
  <p:notesMasterIdLst>
    <p:notesMasterId r:id="rId20"/>
  </p:notesMasterIdLst>
  <p:sldIdLst>
    <p:sldId id="256" r:id="rId2"/>
    <p:sldId id="279" r:id="rId3"/>
    <p:sldId id="260" r:id="rId4"/>
    <p:sldId id="276" r:id="rId5"/>
    <p:sldId id="277" r:id="rId6"/>
    <p:sldId id="306" r:id="rId7"/>
    <p:sldId id="257" r:id="rId8"/>
    <p:sldId id="258" r:id="rId9"/>
    <p:sldId id="259" r:id="rId10"/>
    <p:sldId id="280" r:id="rId11"/>
    <p:sldId id="278" r:id="rId12"/>
    <p:sldId id="267" r:id="rId13"/>
    <p:sldId id="304" r:id="rId14"/>
    <p:sldId id="305" r:id="rId15"/>
    <p:sldId id="264" r:id="rId16"/>
    <p:sldId id="275" r:id="rId17"/>
    <p:sldId id="268" r:id="rId18"/>
    <p:sldId id="269" r:id="rId19"/>
  </p:sldIdLst>
  <p:sldSz cx="9144000" cy="6858000" type="screen4x3"/>
  <p:notesSz cx="6858000" cy="9144000"/>
  <p:custDataLst>
    <p:tags r:id="rId2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65"/>
    <p:restoredTop sz="94762"/>
  </p:normalViewPr>
  <p:slideViewPr>
    <p:cSldViewPr snapToGrid="0" snapToObjects="1">
      <p:cViewPr varScale="1">
        <p:scale>
          <a:sx n="98" d="100"/>
          <a:sy n="98" d="100"/>
        </p:scale>
        <p:origin x="190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4F2C4-CBCB-EB46-8047-8CA1A47C9A2B}" type="datetimeFigureOut">
              <a:rPr kumimoji="1" lang="zh-CN" altLang="en-US" smtClean="0"/>
              <a:t>2022/9/26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975E7E-5B68-3549-96ED-ED9154570A92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EB6054-FBEA-436D-8794-78A7D6D1E667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EB6054-FBEA-436D-8794-78A7D6D1E667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EB6054-FBEA-436D-8794-78A7D6D1E667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4A4B4-36A4-0B42-B673-07882591344E}" type="datetime1">
              <a:rPr kumimoji="1" lang="zh-CN" altLang="en-US" smtClean="0"/>
              <a:t>2022/9/26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5D98-E3A1-9C42-B359-D5BAF51E269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4C02D-5719-9449-9C76-5F171A792145}" type="datetime1">
              <a:rPr kumimoji="1" lang="zh-CN" altLang="en-US" smtClean="0"/>
              <a:t>2022/9/26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5D98-E3A1-9C42-B359-D5BAF51E269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47419E-8252-E543-8140-C350B30E32EA}" type="datetime1">
              <a:rPr kumimoji="1" lang="zh-CN" altLang="en-US" smtClean="0"/>
              <a:t>2022/9/26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5D98-E3A1-9C42-B359-D5BAF51E269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9BBC7-771E-D346-A77C-284690ED20D7}" type="datetime1">
              <a:rPr kumimoji="1" lang="zh-CN" altLang="en-US" smtClean="0"/>
              <a:t>2022/9/26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5D98-E3A1-9C42-B359-D5BAF51E269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FF5FB-4231-AF43-9E56-CDFEF54DA5BC}" type="datetime1">
              <a:rPr kumimoji="1" lang="zh-CN" altLang="en-US" smtClean="0"/>
              <a:t>2022/9/26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5D98-E3A1-9C42-B359-D5BAF51E269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FCFDF-B5E7-F642-963B-572D3D0C5534}" type="datetime1">
              <a:rPr kumimoji="1" lang="zh-CN" altLang="en-US" smtClean="0"/>
              <a:t>2022/9/26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5D98-E3A1-9C42-B359-D5BAF51E269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D55F2-CFA8-BE46-9F0F-ED35DCFCAECD}" type="datetime1">
              <a:rPr kumimoji="1" lang="zh-CN" altLang="en-US" smtClean="0"/>
              <a:t>2022/9/26</a:t>
            </a:fld>
            <a:endParaRPr kumimoji="1"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5D98-E3A1-9C42-B359-D5BAF51E269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ED3F7-29E8-5343-90B8-BF40A50CC720}" type="datetime1">
              <a:rPr kumimoji="1" lang="zh-CN" altLang="en-US" smtClean="0"/>
              <a:t>2022/9/26</a:t>
            </a:fld>
            <a:endParaRPr kumimoji="1"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5D98-E3A1-9C42-B359-D5BAF51E269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E5B1D-940A-9A41-9B4C-C483BEC1E72F}" type="datetime1">
              <a:rPr kumimoji="1" lang="zh-CN" altLang="en-US" smtClean="0"/>
              <a:t>2022/9/26</a:t>
            </a:fld>
            <a:endParaRPr kumimoji="1"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5D98-E3A1-9C42-B359-D5BAF51E269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DE18A-39B6-C340-AD16-8962518AB318}" type="datetime1">
              <a:rPr kumimoji="1" lang="zh-CN" altLang="en-US" smtClean="0"/>
              <a:t>2022/9/26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5D98-E3A1-9C42-B359-D5BAF51E269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01249-94D2-DA49-8502-0998017C1C3B}" type="datetime1">
              <a:rPr kumimoji="1" lang="zh-CN" altLang="en-US" smtClean="0"/>
              <a:t>2022/9/26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5D98-E3A1-9C42-B359-D5BAF51E269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FEF72-B094-2346-8CB2-B00E579A5AFC}" type="datetime1">
              <a:rPr kumimoji="1" lang="zh-CN" altLang="en-US" smtClean="0"/>
              <a:t>2022/9/26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A5D98-E3A1-9C42-B359-D5BAF51E269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3.wdp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nordicsemi.com/-/media/Software-and-other-downloads/Desktop-software/nRF-command-line-tools/sw/Versions-10-x-x/10-10-0-v2/nRF-Command-Line-Tools_10_10_0_Installer.exe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98562" y="2351782"/>
            <a:ext cx="658742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dirty="0">
                <a:solidFill>
                  <a:srgbClr val="000000"/>
                </a:solidFill>
                <a:latin typeface="Calibri" panose="020F0502020204030204" pitchFamily="34" charset="0"/>
              </a:rPr>
              <a:t>How to program a firmware with a programming cable</a:t>
            </a:r>
          </a:p>
        </p:txBody>
      </p:sp>
      <p:pic>
        <p:nvPicPr>
          <p:cNvPr id="3" name="图形 2"/>
          <p:cNvPicPr>
            <a:picLocks noChangeAspect="1"/>
          </p:cNvPicPr>
          <p:nvPr/>
        </p:nvPicPr>
        <p:blipFill>
          <a:blip r:embed="rId2" cstate="screen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76181" y="580753"/>
            <a:ext cx="2199906" cy="29160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07820" y="3750401"/>
            <a:ext cx="4345180" cy="706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Document No. 930-00212 </a:t>
            </a:r>
          </a:p>
          <a:p>
            <a:r>
              <a:rPr lang="en-US" altLang="zh-CN" sz="2000" i="1" dirty="0">
                <a:solidFill>
                  <a:srgbClr val="000000"/>
                </a:solidFill>
                <a:latin typeface="Calibri" panose="020F0502020204030204" pitchFamily="34" charset="0"/>
              </a:rPr>
              <a:t>Rev 1.42</a:t>
            </a:r>
            <a:endParaRPr lang="en-US" altLang="zh-CN" sz="2000" i="1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98561" y="2561428"/>
            <a:ext cx="325498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/>
              <a:t>Connect the micro USB cable to the badge.</a:t>
            </a:r>
          </a:p>
          <a:p>
            <a:endParaRPr lang="en-US" altLang="zh-CN" dirty="0"/>
          </a:p>
          <a:p>
            <a:r>
              <a:rPr lang="en-US" altLang="zh-CN" dirty="0"/>
              <a:t>Then program the firmware according to the following steps beginning from page 10.</a:t>
            </a:r>
          </a:p>
          <a:p>
            <a:endParaRPr lang="en-US" altLang="zh-CN" dirty="0"/>
          </a:p>
        </p:txBody>
      </p:sp>
      <p:pic>
        <p:nvPicPr>
          <p:cNvPr id="4" name="图形 3"/>
          <p:cNvPicPr>
            <a:picLocks noChangeAspect="1"/>
          </p:cNvPicPr>
          <p:nvPr/>
        </p:nvPicPr>
        <p:blipFill>
          <a:blip r:embed="rId2" cstate="screen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1822" y="580753"/>
            <a:ext cx="2199906" cy="29160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983492" y="5775138"/>
            <a:ext cx="32549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dirty="0"/>
              <a:t>Badge Tracker</a:t>
            </a:r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5D98-E3A1-9C42-B359-D5BAF51E2699}" type="slidenum">
              <a:rPr kumimoji="1" lang="zh-CN" altLang="en-US" smtClean="0"/>
              <a:t>9</a:t>
            </a:fld>
            <a:endParaRPr kumimoji="1" lang="zh-CN" altLang="en-US"/>
          </a:p>
        </p:txBody>
      </p:sp>
      <p:pic>
        <p:nvPicPr>
          <p:cNvPr id="7" name="图片 6" descr="图片包含 文本&#10;&#10;描述已自动生成"/>
          <p:cNvPicPr>
            <a:picLocks noChangeAspect="1"/>
          </p:cNvPicPr>
          <p:nvPr/>
        </p:nvPicPr>
        <p:blipFill rotWithShape="1">
          <a:blip r:embed="rId4" cstate="screen"/>
          <a:srcRect/>
          <a:stretch>
            <a:fillRect/>
          </a:stretch>
        </p:blipFill>
        <p:spPr>
          <a:xfrm>
            <a:off x="4110063" y="560011"/>
            <a:ext cx="4695774" cy="521512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形 3"/>
          <p:cNvPicPr>
            <a:picLocks noChangeAspect="1"/>
          </p:cNvPicPr>
          <p:nvPr/>
        </p:nvPicPr>
        <p:blipFill>
          <a:blip r:embed="rId2" cstate="screen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1822" y="580753"/>
            <a:ext cx="2199906" cy="29160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4000500" y="0"/>
            <a:ext cx="5143500" cy="6858000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>
          <a:xfrm>
            <a:off x="598561" y="2561428"/>
            <a:ext cx="325498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/>
              <a:t>Use the connector to connect the PCB . </a:t>
            </a:r>
          </a:p>
          <a:p>
            <a:endParaRPr lang="en-US" altLang="zh-CN" dirty="0"/>
          </a:p>
          <a:p>
            <a:r>
              <a:rPr lang="en-US" altLang="zh-CN" dirty="0"/>
              <a:t>Then program the firmware according to the following steps beginning from page 10.</a:t>
            </a:r>
          </a:p>
        </p:txBody>
      </p:sp>
      <p:sp>
        <p:nvSpPr>
          <p:cNvPr id="8" name="矩形 7"/>
          <p:cNvSpPr/>
          <p:nvPr/>
        </p:nvSpPr>
        <p:spPr>
          <a:xfrm>
            <a:off x="5394495" y="5677852"/>
            <a:ext cx="32549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/>
              <a:t>Asset Management Tracker PCB</a:t>
            </a:r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5D98-E3A1-9C42-B359-D5BAF51E2699}" type="slidenum">
              <a:rPr kumimoji="1" lang="zh-CN" altLang="en-US" smtClean="0"/>
              <a:t>10</a:t>
            </a:fld>
            <a:endParaRPr kumimoji="1"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28219" y="997243"/>
            <a:ext cx="712879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STEP ONE : Download the software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19964" y="1904837"/>
            <a:ext cx="7128792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1. Follow the link to download the software.</a:t>
            </a:r>
            <a:br>
              <a:rPr lang="en-US" altLang="zh-CN" dirty="0"/>
            </a:br>
            <a:br>
              <a:rPr lang="en-US" altLang="zh-CN" dirty="0"/>
            </a:br>
            <a:r>
              <a:rPr lang="en-US" altLang="zh-CN" dirty="0">
                <a:hlinkClick r:id="rId2" action="ppaction://hlinkfile"/>
              </a:rPr>
              <a:t>https://www.nordicsemi.com/-/media/Software-and-other-downloads/Desktop-software/nRF-command-line-tools/sw/Versions-10-x-x/10-10-0-v2/nRF-Command-Line-Tools_10_10_0_Installer.exe</a:t>
            </a:r>
            <a:endParaRPr lang="en-US" altLang="zh-CN" dirty="0"/>
          </a:p>
          <a:p>
            <a:endParaRPr lang="en-US" altLang="zh-CN" dirty="0"/>
          </a:p>
        </p:txBody>
      </p:sp>
      <p:pic>
        <p:nvPicPr>
          <p:cNvPr id="5" name="图形 4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176181" y="580753"/>
            <a:ext cx="2199906" cy="291605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5D98-E3A1-9C42-B359-D5BAF51E2699}" type="slidenum">
              <a:rPr kumimoji="1" lang="zh-CN" altLang="en-US" smtClean="0"/>
              <a:t>11</a:t>
            </a:fld>
            <a:endParaRPr kumimoji="1" lang="zh-CN" altLang="en-US"/>
          </a:p>
        </p:txBody>
      </p:sp>
      <p:sp>
        <p:nvSpPr>
          <p:cNvPr id="14" name="TextBox 6"/>
          <p:cNvSpPr txBox="1"/>
          <p:nvPr/>
        </p:nvSpPr>
        <p:spPr>
          <a:xfrm>
            <a:off x="819964" y="3520238"/>
            <a:ext cx="7128792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2. Unzip the files and get the software nRF-Command-Line-Tools_10_10_0_installer.exe.</a:t>
            </a:r>
            <a:br>
              <a:rPr lang="en-US" altLang="zh-CN" dirty="0"/>
            </a:br>
            <a:br>
              <a:rPr lang="en-US" altLang="zh-CN" dirty="0"/>
            </a:br>
            <a:endParaRPr lang="en-US" altLang="zh-CN" dirty="0">
              <a:solidFill>
                <a:srgbClr val="FF0000"/>
              </a:solidFill>
            </a:endParaRPr>
          </a:p>
        </p:txBody>
      </p:sp>
      <p:cxnSp>
        <p:nvCxnSpPr>
          <p:cNvPr id="16" name="直接箭头连接符 15"/>
          <p:cNvCxnSpPr/>
          <p:nvPr/>
        </p:nvCxnSpPr>
        <p:spPr>
          <a:xfrm>
            <a:off x="5146632" y="4021253"/>
            <a:ext cx="634124" cy="524002"/>
          </a:xfrm>
          <a:prstGeom prst="straightConnector1">
            <a:avLst/>
          </a:prstGeom>
          <a:ln w="57150">
            <a:solidFill>
              <a:srgbClr val="FF0000"/>
            </a:solidFill>
            <a:headEnd type="none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rcRect l="4682" r="15607"/>
          <a:stretch>
            <a:fillRect/>
          </a:stretch>
        </p:blipFill>
        <p:spPr>
          <a:xfrm>
            <a:off x="5943600" y="4091940"/>
            <a:ext cx="875665" cy="12547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21539" y="823432"/>
            <a:ext cx="7128792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3.Install the software in three steps.</a:t>
            </a:r>
            <a:br>
              <a:rPr lang="en-US" altLang="zh-CN" dirty="0"/>
            </a:br>
            <a:br>
              <a:rPr lang="en-US" altLang="zh-CN" dirty="0"/>
            </a:br>
            <a:endParaRPr lang="en-US" altLang="zh-CN" dirty="0">
              <a:solidFill>
                <a:srgbClr val="FF0000"/>
              </a:solidFill>
            </a:endParaRPr>
          </a:p>
        </p:txBody>
      </p:sp>
      <p:pic>
        <p:nvPicPr>
          <p:cNvPr id="5" name="图形 4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176181" y="580753"/>
            <a:ext cx="2199906" cy="291605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5D98-E3A1-9C42-B359-D5BAF51E2699}" type="slidenum">
              <a:rPr kumimoji="1" lang="zh-CN" altLang="en-US" smtClean="0"/>
              <a:t>12</a:t>
            </a:fld>
            <a:endParaRPr kumimoji="1" lang="zh-CN" altLang="en-US"/>
          </a:p>
        </p:txBody>
      </p:sp>
      <p:cxnSp>
        <p:nvCxnSpPr>
          <p:cNvPr id="10" name="直接箭头连接符 9"/>
          <p:cNvCxnSpPr/>
          <p:nvPr/>
        </p:nvCxnSpPr>
        <p:spPr>
          <a:xfrm>
            <a:off x="4554855" y="1870075"/>
            <a:ext cx="599440" cy="422275"/>
          </a:xfrm>
          <a:prstGeom prst="straightConnector1">
            <a:avLst/>
          </a:prstGeom>
          <a:ln w="57150">
            <a:solidFill>
              <a:srgbClr val="FF0000"/>
            </a:solidFill>
            <a:headEnd type="none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9230" y="1495425"/>
            <a:ext cx="2642235" cy="183324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4100" y="2534920"/>
            <a:ext cx="3273425" cy="245364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2025" y="3876040"/>
            <a:ext cx="3444240" cy="2633980"/>
          </a:xfrm>
          <a:prstGeom prst="rect">
            <a:avLst/>
          </a:prstGeom>
        </p:spPr>
      </p:pic>
      <p:cxnSp>
        <p:nvCxnSpPr>
          <p:cNvPr id="9" name="直接箭头连接符 8"/>
          <p:cNvCxnSpPr/>
          <p:nvPr/>
        </p:nvCxnSpPr>
        <p:spPr>
          <a:xfrm flipH="1">
            <a:off x="4864100" y="5231765"/>
            <a:ext cx="410210" cy="596265"/>
          </a:xfrm>
          <a:prstGeom prst="straightConnector1">
            <a:avLst/>
          </a:prstGeom>
          <a:ln w="57150">
            <a:solidFill>
              <a:srgbClr val="FF0000"/>
            </a:solidFill>
            <a:headEnd type="none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21539" y="823432"/>
            <a:ext cx="7128792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3.Wait for the installation to complete, and click the finish button to exit.   </a:t>
            </a:r>
            <a:br>
              <a:rPr lang="en-US" altLang="zh-CN" dirty="0"/>
            </a:br>
            <a:br>
              <a:rPr lang="en-US" altLang="zh-CN" dirty="0"/>
            </a:br>
            <a:endParaRPr lang="en-US" altLang="zh-CN" dirty="0">
              <a:solidFill>
                <a:srgbClr val="FF0000"/>
              </a:solidFill>
            </a:endParaRPr>
          </a:p>
        </p:txBody>
      </p:sp>
      <p:pic>
        <p:nvPicPr>
          <p:cNvPr id="5" name="图形 4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176181" y="580753"/>
            <a:ext cx="2199906" cy="291605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5D98-E3A1-9C42-B359-D5BAF51E2699}" type="slidenum">
              <a:rPr kumimoji="1" lang="zh-CN" altLang="en-US" smtClean="0"/>
              <a:t>13</a:t>
            </a:fld>
            <a:endParaRPr kumimoji="1" lang="zh-CN" altLang="en-US"/>
          </a:p>
        </p:txBody>
      </p:sp>
      <p:cxnSp>
        <p:nvCxnSpPr>
          <p:cNvPr id="10" name="直接箭头连接符 9"/>
          <p:cNvCxnSpPr/>
          <p:nvPr/>
        </p:nvCxnSpPr>
        <p:spPr>
          <a:xfrm>
            <a:off x="3716020" y="5308600"/>
            <a:ext cx="659130" cy="594995"/>
          </a:xfrm>
          <a:prstGeom prst="straightConnector1">
            <a:avLst/>
          </a:prstGeom>
          <a:ln w="57150">
            <a:solidFill>
              <a:srgbClr val="FF0000"/>
            </a:solidFill>
            <a:headEnd type="none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9" name="图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990" y="2679700"/>
            <a:ext cx="3298190" cy="245872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2470" y="4048760"/>
            <a:ext cx="3992880" cy="2469515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91000" y="1294130"/>
            <a:ext cx="3622675" cy="2186305"/>
          </a:xfrm>
          <a:prstGeom prst="rect">
            <a:avLst/>
          </a:prstGeom>
        </p:spPr>
      </p:pic>
      <p:cxnSp>
        <p:nvCxnSpPr>
          <p:cNvPr id="13" name="直接箭头连接符 12"/>
          <p:cNvCxnSpPr/>
          <p:nvPr/>
        </p:nvCxnSpPr>
        <p:spPr>
          <a:xfrm flipH="1">
            <a:off x="3372485" y="2014220"/>
            <a:ext cx="569595" cy="495300"/>
          </a:xfrm>
          <a:prstGeom prst="straightConnector1">
            <a:avLst/>
          </a:prstGeom>
          <a:ln w="57150">
            <a:solidFill>
              <a:srgbClr val="FF0000"/>
            </a:solidFill>
            <a:headEnd type="none"/>
            <a:tailEnd type="triangl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Administrator\Desktop\截图\微信截图_2020060117241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9632" y="3126943"/>
            <a:ext cx="1495425" cy="1704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15616" y="1686783"/>
            <a:ext cx="712879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STEP TWO : Program the firmware</a:t>
            </a:r>
            <a:endParaRPr lang="zh-CN" altLang="en-US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115616" y="2340377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1. Make a copy of the </a:t>
            </a:r>
            <a:r>
              <a:rPr lang="en-US" altLang="zh-CN" dirty="0" err="1"/>
              <a:t>nRF</a:t>
            </a:r>
            <a:r>
              <a:rPr lang="en-US" altLang="zh-CN" dirty="0"/>
              <a:t> folder to Desktop.</a:t>
            </a:r>
          </a:p>
          <a:p>
            <a:r>
              <a:rPr lang="en-US" altLang="zh-CN" dirty="0"/>
              <a:t>(Please contact us to get this folder)</a:t>
            </a:r>
            <a:endParaRPr lang="zh-CN" altLang="en-US" dirty="0"/>
          </a:p>
        </p:txBody>
      </p:sp>
      <p:pic>
        <p:nvPicPr>
          <p:cNvPr id="6" name="图形 5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6176181" y="580753"/>
            <a:ext cx="2199906" cy="291605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5D98-E3A1-9C42-B359-D5BAF51E2699}" type="slidenum">
              <a:rPr kumimoji="1" lang="zh-CN" altLang="en-US" smtClean="0"/>
              <a:t>14</a:t>
            </a:fld>
            <a:endParaRPr kumimoji="1"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内容占位符 4" descr="文本&#10;&#10;描述已自动生成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3118644"/>
            <a:ext cx="6705600" cy="1765300"/>
          </a:xfrm>
        </p:spPr>
      </p:pic>
      <p:pic>
        <p:nvPicPr>
          <p:cNvPr id="3" name="图形 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176181" y="580753"/>
            <a:ext cx="2199906" cy="291605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5D98-E3A1-9C42-B359-D5BAF51E2699}" type="slidenum">
              <a:rPr kumimoji="1" lang="zh-CN" altLang="en-US" smtClean="0"/>
              <a:t>15</a:t>
            </a:fld>
            <a:endParaRPr kumimoji="1" lang="zh-CN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115616" y="1604127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2. Click on script </a:t>
            </a:r>
            <a:r>
              <a:rPr lang="en-US" altLang="zh-CN" dirty="0" err="1"/>
              <a:t>recover.bat</a:t>
            </a:r>
            <a:r>
              <a:rPr lang="en-US" altLang="zh-CN" dirty="0"/>
              <a:t>  to  recover readback protection.</a:t>
            </a:r>
          </a:p>
          <a:p>
            <a:r>
              <a:rPr lang="en-US" altLang="zh-CN" dirty="0"/>
              <a:t>3. Click </a:t>
            </a:r>
            <a:r>
              <a:rPr lang="en-US" altLang="zh-CN" dirty="0" err="1"/>
              <a:t>DFU_Program.bat</a:t>
            </a:r>
            <a:r>
              <a:rPr lang="en-US" altLang="zh-CN" dirty="0"/>
              <a:t> to program the firmware.</a:t>
            </a:r>
            <a:endParaRPr lang="zh-CN" altLang="en-US" dirty="0"/>
          </a:p>
        </p:txBody>
      </p:sp>
      <p:pic>
        <p:nvPicPr>
          <p:cNvPr id="4" name="图形 3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6176181" y="580753"/>
            <a:ext cx="2199906" cy="29160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6131" y="2829615"/>
            <a:ext cx="7031738" cy="1633054"/>
          </a:xfrm>
          <a:prstGeom prst="rect">
            <a:avLst/>
          </a:prstGeom>
        </p:spPr>
      </p:pic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5D98-E3A1-9C42-B359-D5BAF51E2699}" type="slidenum">
              <a:rPr kumimoji="1" lang="zh-CN" altLang="en-US" smtClean="0"/>
              <a:t>16</a:t>
            </a:fld>
            <a:endParaRPr kumimoji="1" lang="zh-CN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79950" y="1032716"/>
            <a:ext cx="71287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4. The programming starts automatically. When it finishes, you should be able to hear a beeping voice from the tracker. </a:t>
            </a:r>
            <a:endParaRPr lang="zh-CN" altLang="en-US" dirty="0"/>
          </a:p>
        </p:txBody>
      </p:sp>
      <p:pic>
        <p:nvPicPr>
          <p:cNvPr id="12290" name="Picture 2" descr="C:\Users\Administrator\Desktop\截图\微信截图_2020060118042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7524" y="1844824"/>
            <a:ext cx="8784976" cy="4591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07704" y="3771263"/>
            <a:ext cx="381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</a:rPr>
              <a:t>Press any key to continue.</a:t>
            </a:r>
            <a:endParaRPr lang="zh-CN" altLang="en-US" dirty="0">
              <a:solidFill>
                <a:srgbClr val="FF0000"/>
              </a:solidFill>
            </a:endParaRPr>
          </a:p>
        </p:txBody>
      </p:sp>
      <p:pic>
        <p:nvPicPr>
          <p:cNvPr id="6" name="图形 5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6176181" y="580753"/>
            <a:ext cx="2199906" cy="291605"/>
          </a:xfrm>
          <a:prstGeom prst="rect">
            <a:avLst/>
          </a:prstGeo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5D98-E3A1-9C42-B359-D5BAF51E2699}" type="slidenum">
              <a:rPr kumimoji="1" lang="zh-CN" altLang="en-US" smtClean="0"/>
              <a:t>17</a:t>
            </a:fld>
            <a:endParaRPr kumimoji="1"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8561" y="491923"/>
            <a:ext cx="7128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PREPARATIONS</a:t>
            </a:r>
            <a:endParaRPr lang="zh-CN" altLang="en-US" sz="2800" b="1" dirty="0"/>
          </a:p>
        </p:txBody>
      </p:sp>
      <p:pic>
        <p:nvPicPr>
          <p:cNvPr id="7" name="图形 6"/>
          <p:cNvPicPr>
            <a:picLocks noChangeAspect="1"/>
          </p:cNvPicPr>
          <p:nvPr/>
        </p:nvPicPr>
        <p:blipFill>
          <a:blip r:embed="rId2" cstate="screen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76181" y="580753"/>
            <a:ext cx="2199906" cy="291605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3340100" y="4033838"/>
            <a:ext cx="65088" cy="125412"/>
          </a:xfrm>
          <a:prstGeom prst="rect">
            <a:avLst/>
          </a:prstGeom>
          <a:solidFill>
            <a:srgbClr val="FFFF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pic>
        <p:nvPicPr>
          <p:cNvPr id="6" name="图片 5" descr="电子器材&#10;&#10;低可信度描述已自动生成"/>
          <p:cNvPicPr>
            <a:picLocks noChangeAspect="1"/>
          </p:cNvPicPr>
          <p:nvPr/>
        </p:nvPicPr>
        <p:blipFill rotWithShape="1">
          <a:blip r:embed="rId4" cstate="screen"/>
          <a:srcRect/>
          <a:stretch>
            <a:fillRect/>
          </a:stretch>
        </p:blipFill>
        <p:spPr>
          <a:xfrm>
            <a:off x="119743" y="1189314"/>
            <a:ext cx="4561114" cy="535093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6094728" y="1369160"/>
            <a:ext cx="728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VCC</a:t>
            </a:r>
            <a:endParaRPr kumimoji="1" lang="zh-CN" alt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6094728" y="1722552"/>
            <a:ext cx="1069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SWDIO</a:t>
            </a:r>
            <a:endParaRPr kumimoji="1" lang="zh-CN" altLang="en-US" dirty="0"/>
          </a:p>
        </p:txBody>
      </p:sp>
      <p:sp>
        <p:nvSpPr>
          <p:cNvPr id="12" name="文本框 11"/>
          <p:cNvSpPr txBox="1"/>
          <p:nvPr/>
        </p:nvSpPr>
        <p:spPr>
          <a:xfrm>
            <a:off x="6094728" y="2070942"/>
            <a:ext cx="1069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SWCLK</a:t>
            </a:r>
            <a:endParaRPr kumimoji="1" lang="zh-CN" altLang="en-US" dirty="0"/>
          </a:p>
        </p:txBody>
      </p:sp>
      <p:sp>
        <p:nvSpPr>
          <p:cNvPr id="13" name="文本框 12"/>
          <p:cNvSpPr txBox="1"/>
          <p:nvPr/>
        </p:nvSpPr>
        <p:spPr>
          <a:xfrm>
            <a:off x="6135455" y="2413454"/>
            <a:ext cx="1069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GND</a:t>
            </a:r>
            <a:endParaRPr kumimoji="1" lang="zh-CN" altLang="en-US" dirty="0"/>
          </a:p>
        </p:txBody>
      </p:sp>
      <p:cxnSp>
        <p:nvCxnSpPr>
          <p:cNvPr id="14" name="肘形连接符 13"/>
          <p:cNvCxnSpPr>
            <a:stCxn id="10" idx="1"/>
          </p:cNvCxnSpPr>
          <p:nvPr/>
        </p:nvCxnSpPr>
        <p:spPr>
          <a:xfrm rot="10800000" flipV="1">
            <a:off x="3540618" y="1553825"/>
            <a:ext cx="2554110" cy="504841"/>
          </a:xfrm>
          <a:prstGeom prst="bentConnector3">
            <a:avLst>
              <a:gd name="adj1" fmla="val 50000"/>
            </a:avLst>
          </a:prstGeom>
          <a:ln w="127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直线连接符 20"/>
          <p:cNvCxnSpPr/>
          <p:nvPr/>
        </p:nvCxnSpPr>
        <p:spPr>
          <a:xfrm flipV="1">
            <a:off x="3511296" y="1860976"/>
            <a:ext cx="2514600" cy="287864"/>
          </a:xfrm>
          <a:prstGeom prst="bentConnector3">
            <a:avLst>
              <a:gd name="adj1" fmla="val 63455"/>
            </a:avLst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线连接符 21"/>
          <p:cNvCxnSpPr/>
          <p:nvPr/>
        </p:nvCxnSpPr>
        <p:spPr>
          <a:xfrm>
            <a:off x="3511296" y="2221992"/>
            <a:ext cx="2583432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线连接符 25"/>
          <p:cNvCxnSpPr/>
          <p:nvPr/>
        </p:nvCxnSpPr>
        <p:spPr>
          <a:xfrm>
            <a:off x="3511296" y="2304288"/>
            <a:ext cx="2664885" cy="266094"/>
          </a:xfrm>
          <a:prstGeom prst="bentConnector3">
            <a:avLst>
              <a:gd name="adj1" fmla="val 59608"/>
            </a:avLst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图片 32" descr="绿色的标志&#10;&#10;描述已自动生成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5453297" y="3688142"/>
            <a:ext cx="2739127" cy="2570899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588224" y="989259"/>
            <a:ext cx="492209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rgbClr val="000000"/>
                </a:solidFill>
                <a:latin typeface="Calibri" panose="020F0502020204030204" pitchFamily="34" charset="0"/>
              </a:rPr>
              <a:t>Definition of the Pins on Solar BLE Gateway</a:t>
            </a:r>
            <a:endParaRPr lang="en-US" altLang="zh-CN" sz="200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5484413" y="3130068"/>
            <a:ext cx="2290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400" dirty="0"/>
              <a:t>In all of the interfaces we use, VCC is the square one</a:t>
            </a:r>
            <a:endParaRPr kumimoji="1" lang="zh-CN" altLang="en-US" sz="1400" dirty="0"/>
          </a:p>
        </p:txBody>
      </p:sp>
      <p:sp>
        <p:nvSpPr>
          <p:cNvPr id="35" name="圆角矩形 34"/>
          <p:cNvSpPr/>
          <p:nvPr/>
        </p:nvSpPr>
        <p:spPr>
          <a:xfrm>
            <a:off x="5139111" y="3017520"/>
            <a:ext cx="3218871" cy="3460152"/>
          </a:xfrm>
          <a:prstGeom prst="roundRect">
            <a:avLst/>
          </a:prstGeom>
          <a:noFill/>
          <a:ln w="9525" cap="flat" cmpd="sng" algn="ctr">
            <a:solidFill>
              <a:srgbClr val="FF0000"/>
            </a:solidFill>
            <a:prstDash val="lg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5929313" y="4159250"/>
            <a:ext cx="421481" cy="355600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5" name="灯片编号占位符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5D98-E3A1-9C42-B359-D5BAF51E2699}" type="slidenum">
              <a:rPr kumimoji="1" lang="zh-CN" altLang="en-US" smtClean="0"/>
              <a:t>1</a:t>
            </a:fld>
            <a:endParaRPr kumimoji="1"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图片包含 游戏机, 电子, 电路, 标志&#10;&#10;描述已自动生成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5923" y="1175554"/>
            <a:ext cx="6920697" cy="51905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98561" y="491923"/>
            <a:ext cx="7128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PREPARATIONS</a:t>
            </a:r>
            <a:endParaRPr lang="zh-CN" altLang="en-US" sz="2800" b="1" dirty="0"/>
          </a:p>
        </p:txBody>
      </p:sp>
      <p:pic>
        <p:nvPicPr>
          <p:cNvPr id="7" name="图形 6"/>
          <p:cNvPicPr>
            <a:picLocks noChangeAspect="1"/>
          </p:cNvPicPr>
          <p:nvPr/>
        </p:nvPicPr>
        <p:blipFill>
          <a:blip r:embed="rId3" cstate="screen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76181" y="580753"/>
            <a:ext cx="2199906" cy="291605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3340100" y="4033838"/>
            <a:ext cx="65088" cy="125412"/>
          </a:xfrm>
          <a:prstGeom prst="rect">
            <a:avLst/>
          </a:prstGeom>
          <a:solidFill>
            <a:srgbClr val="FFFF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607821" y="1664966"/>
            <a:ext cx="28162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rgbClr val="000000"/>
                </a:solidFill>
                <a:latin typeface="Calibri" panose="020F0502020204030204" pitchFamily="34" charset="0"/>
              </a:rPr>
              <a:t>Definition of the Pins on Badge Tracker</a:t>
            </a:r>
            <a:endParaRPr lang="en-US" altLang="zh-CN" sz="200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5D98-E3A1-9C42-B359-D5BAF51E2699}" type="slidenum">
              <a:rPr kumimoji="1" lang="zh-CN" altLang="en-US" smtClean="0"/>
              <a:t>2</a:t>
            </a:fld>
            <a:endParaRPr kumimoji="1"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8561" y="491923"/>
            <a:ext cx="7128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PREPARATIONS</a:t>
            </a:r>
            <a:endParaRPr lang="zh-CN" altLang="en-US" sz="2800" b="1" dirty="0"/>
          </a:p>
        </p:txBody>
      </p:sp>
      <p:pic>
        <p:nvPicPr>
          <p:cNvPr id="7" name="图形 6"/>
          <p:cNvPicPr>
            <a:picLocks noChangeAspect="1"/>
          </p:cNvPicPr>
          <p:nvPr/>
        </p:nvPicPr>
        <p:blipFill>
          <a:blip r:embed="rId2" cstate="screen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76181" y="580753"/>
            <a:ext cx="2199906" cy="29160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3612246" y="1504482"/>
            <a:ext cx="5531754" cy="5353518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1312333" y="3523735"/>
            <a:ext cx="728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VCC</a:t>
            </a:r>
            <a:endParaRPr kumimoji="1" lang="zh-CN" altLang="en-US" dirty="0"/>
          </a:p>
        </p:txBody>
      </p:sp>
      <p:sp>
        <p:nvSpPr>
          <p:cNvPr id="12" name="文本框 11"/>
          <p:cNvSpPr txBox="1"/>
          <p:nvPr/>
        </p:nvSpPr>
        <p:spPr>
          <a:xfrm>
            <a:off x="1166954" y="3850790"/>
            <a:ext cx="1069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SWDIO</a:t>
            </a:r>
            <a:endParaRPr kumimoji="1" lang="zh-CN" altLang="en-US" dirty="0"/>
          </a:p>
        </p:txBody>
      </p:sp>
      <p:sp>
        <p:nvSpPr>
          <p:cNvPr id="13" name="文本框 12"/>
          <p:cNvSpPr txBox="1"/>
          <p:nvPr/>
        </p:nvSpPr>
        <p:spPr>
          <a:xfrm>
            <a:off x="1166954" y="4882120"/>
            <a:ext cx="1069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SWCLK</a:t>
            </a:r>
            <a:endParaRPr kumimoji="1" lang="zh-CN" altLang="en-US" dirty="0"/>
          </a:p>
        </p:txBody>
      </p:sp>
      <p:sp>
        <p:nvSpPr>
          <p:cNvPr id="14" name="文本框 13"/>
          <p:cNvSpPr txBox="1"/>
          <p:nvPr/>
        </p:nvSpPr>
        <p:spPr>
          <a:xfrm>
            <a:off x="1221820" y="4435791"/>
            <a:ext cx="1069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GND</a:t>
            </a:r>
            <a:endParaRPr kumimoji="1" lang="zh-CN" altLang="en-US" dirty="0"/>
          </a:p>
        </p:txBody>
      </p:sp>
      <p:cxnSp>
        <p:nvCxnSpPr>
          <p:cNvPr id="28" name="肘形连接符 27"/>
          <p:cNvCxnSpPr/>
          <p:nvPr/>
        </p:nvCxnSpPr>
        <p:spPr>
          <a:xfrm rot="10800000">
            <a:off x="2040467" y="3708401"/>
            <a:ext cx="3183466" cy="592667"/>
          </a:xfrm>
          <a:prstGeom prst="bentConnector3">
            <a:avLst>
              <a:gd name="adj1" fmla="val 0"/>
            </a:avLst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3" name="肘形连接符 32"/>
          <p:cNvCxnSpPr/>
          <p:nvPr/>
        </p:nvCxnSpPr>
        <p:spPr>
          <a:xfrm rot="10800000">
            <a:off x="2015067" y="3979336"/>
            <a:ext cx="3073400" cy="281318"/>
          </a:xfrm>
          <a:prstGeom prst="bentConnector3">
            <a:avLst>
              <a:gd name="adj1" fmla="val -413"/>
            </a:avLst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6" name="肘形连接符 35"/>
          <p:cNvCxnSpPr/>
          <p:nvPr/>
        </p:nvCxnSpPr>
        <p:spPr>
          <a:xfrm rot="10800000" flipV="1">
            <a:off x="2040467" y="4362510"/>
            <a:ext cx="2971801" cy="704275"/>
          </a:xfrm>
          <a:prstGeom prst="bentConnector3">
            <a:avLst>
              <a:gd name="adj1" fmla="val -142"/>
            </a:avLst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" name="肘形连接符 40"/>
          <p:cNvCxnSpPr/>
          <p:nvPr/>
        </p:nvCxnSpPr>
        <p:spPr>
          <a:xfrm rot="10800000" flipV="1">
            <a:off x="1828801" y="4337109"/>
            <a:ext cx="3081869" cy="283347"/>
          </a:xfrm>
          <a:prstGeom prst="bentConnector3">
            <a:avLst>
              <a:gd name="adj1" fmla="val -275"/>
            </a:avLst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4" name="矩形 43"/>
          <p:cNvSpPr/>
          <p:nvPr/>
        </p:nvSpPr>
        <p:spPr>
          <a:xfrm>
            <a:off x="598561" y="1864773"/>
            <a:ext cx="280711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000" dirty="0">
                <a:solidFill>
                  <a:srgbClr val="000000"/>
                </a:solidFill>
                <a:latin typeface="Calibri" panose="020F0502020204030204" pitchFamily="34" charset="0"/>
              </a:rPr>
              <a:t>Definition of the pins on Asset Management Tracker</a:t>
            </a:r>
            <a:endParaRPr lang="en-US" altLang="zh-CN" sz="200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5D98-E3A1-9C42-B359-D5BAF51E2699}" type="slidenum">
              <a:rPr kumimoji="1" lang="zh-CN" altLang="en-US" smtClean="0"/>
              <a:t>3</a:t>
            </a:fld>
            <a:endParaRPr kumimoji="1"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598561" y="1638022"/>
            <a:ext cx="5776839" cy="4527798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598561" y="1128666"/>
            <a:ext cx="55973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solidFill>
                  <a:srgbClr val="000000"/>
                </a:solidFill>
                <a:latin typeface="Calibri" panose="020F0502020204030204" pitchFamily="34" charset="0"/>
              </a:rPr>
              <a:t>Definition of the pins on Asset Management Tracker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8561" y="491923"/>
            <a:ext cx="7128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PREPARATIONS</a:t>
            </a:r>
            <a:endParaRPr lang="zh-CN" altLang="en-US" sz="2800" b="1" dirty="0"/>
          </a:p>
        </p:txBody>
      </p:sp>
      <p:pic>
        <p:nvPicPr>
          <p:cNvPr id="7" name="图形 6"/>
          <p:cNvPicPr>
            <a:picLocks noChangeAspect="1"/>
          </p:cNvPicPr>
          <p:nvPr/>
        </p:nvPicPr>
        <p:blipFill>
          <a:blip r:embed="rId4" cstate="screen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176181" y="580753"/>
            <a:ext cx="2199906" cy="29160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7428697" y="3940798"/>
            <a:ext cx="947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GND</a:t>
            </a:r>
            <a:endParaRPr kumimoji="1" lang="zh-CN" altLang="en-US" dirty="0"/>
          </a:p>
        </p:txBody>
      </p:sp>
      <p:sp>
        <p:nvSpPr>
          <p:cNvPr id="12" name="文本框 11"/>
          <p:cNvSpPr txBox="1"/>
          <p:nvPr/>
        </p:nvSpPr>
        <p:spPr>
          <a:xfrm>
            <a:off x="7427620" y="4300461"/>
            <a:ext cx="1069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SWCLK</a:t>
            </a:r>
            <a:endParaRPr kumimoji="1" lang="zh-CN" altLang="en-US" dirty="0"/>
          </a:p>
        </p:txBody>
      </p:sp>
      <p:sp>
        <p:nvSpPr>
          <p:cNvPr id="13" name="文本框 12"/>
          <p:cNvSpPr txBox="1"/>
          <p:nvPr/>
        </p:nvSpPr>
        <p:spPr>
          <a:xfrm>
            <a:off x="7427621" y="3462220"/>
            <a:ext cx="1069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SWDIO</a:t>
            </a:r>
            <a:endParaRPr kumimoji="1" lang="zh-CN" altLang="en-US" dirty="0"/>
          </a:p>
        </p:txBody>
      </p:sp>
      <p:sp>
        <p:nvSpPr>
          <p:cNvPr id="14" name="文本框 13"/>
          <p:cNvSpPr txBox="1"/>
          <p:nvPr/>
        </p:nvSpPr>
        <p:spPr>
          <a:xfrm>
            <a:off x="7427620" y="3127231"/>
            <a:ext cx="1069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VCC</a:t>
            </a:r>
            <a:endParaRPr kumimoji="1" lang="zh-CN" altLang="en-US" dirty="0"/>
          </a:p>
        </p:txBody>
      </p:sp>
      <p:cxnSp>
        <p:nvCxnSpPr>
          <p:cNvPr id="28" name="肘形连接符 27"/>
          <p:cNvCxnSpPr/>
          <p:nvPr/>
        </p:nvCxnSpPr>
        <p:spPr>
          <a:xfrm flipV="1">
            <a:off x="4460834" y="3324411"/>
            <a:ext cx="2871537" cy="450735"/>
          </a:xfrm>
          <a:prstGeom prst="bentConnector3">
            <a:avLst>
              <a:gd name="adj1" fmla="val 279"/>
            </a:avLst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6" name="肘形连接符 35"/>
          <p:cNvCxnSpPr>
            <a:endCxn id="8" idx="1"/>
          </p:cNvCxnSpPr>
          <p:nvPr/>
        </p:nvCxnSpPr>
        <p:spPr>
          <a:xfrm>
            <a:off x="4735815" y="3870429"/>
            <a:ext cx="2692882" cy="255035"/>
          </a:xfrm>
          <a:prstGeom prst="bentConnector3">
            <a:avLst>
              <a:gd name="adj1" fmla="val -241"/>
            </a:avLst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1" name="肘形连接符 40"/>
          <p:cNvCxnSpPr>
            <a:endCxn id="12" idx="1"/>
          </p:cNvCxnSpPr>
          <p:nvPr/>
        </p:nvCxnSpPr>
        <p:spPr>
          <a:xfrm>
            <a:off x="4659615" y="3901921"/>
            <a:ext cx="2768005" cy="583206"/>
          </a:xfrm>
          <a:prstGeom prst="bentConnector3">
            <a:avLst>
              <a:gd name="adj1" fmla="val 448"/>
            </a:avLst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肘形连接符 22"/>
          <p:cNvCxnSpPr/>
          <p:nvPr/>
        </p:nvCxnSpPr>
        <p:spPr>
          <a:xfrm flipV="1">
            <a:off x="4570715" y="3548332"/>
            <a:ext cx="2856906" cy="244343"/>
          </a:xfrm>
          <a:prstGeom prst="bentConnector3">
            <a:avLst>
              <a:gd name="adj1" fmla="val -10"/>
            </a:avLst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" name="灯片编号占位符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5D98-E3A1-9C42-B359-D5BAF51E2699}" type="slidenum">
              <a:rPr kumimoji="1" lang="zh-CN" altLang="en-US" smtClean="0"/>
              <a:t>4</a:t>
            </a:fld>
            <a:endParaRPr kumimoji="1"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E1D9A8FC-1BCC-564A-A47E-500F98911B8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634031" y="1642299"/>
            <a:ext cx="5776839" cy="4329763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18EF4DFB-557D-FC42-9D78-ECA92E6C8BB8}"/>
              </a:ext>
            </a:extLst>
          </p:cNvPr>
          <p:cNvSpPr/>
          <p:nvPr/>
        </p:nvSpPr>
        <p:spPr>
          <a:xfrm>
            <a:off x="598561" y="1128666"/>
            <a:ext cx="359149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solidFill>
                  <a:srgbClr val="000000"/>
                </a:solidFill>
                <a:latin typeface="Calibri" panose="020F0502020204030204" pitchFamily="34" charset="0"/>
              </a:rPr>
              <a:t>Definition of the pins </a:t>
            </a:r>
            <a:r>
              <a:rPr lang="en-US" altLang="zh-CN" sz="2000">
                <a:solidFill>
                  <a:srgbClr val="000000"/>
                </a:solidFill>
                <a:latin typeface="Calibri" panose="020F0502020204030204" pitchFamily="34" charset="0"/>
              </a:rPr>
              <a:t>on iBeacon</a:t>
            </a:r>
            <a:endParaRPr lang="en-US" altLang="zh-CN" sz="2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62DA93-4B41-9B42-A8B9-34160DD86744}"/>
              </a:ext>
            </a:extLst>
          </p:cNvPr>
          <p:cNvSpPr txBox="1"/>
          <p:nvPr/>
        </p:nvSpPr>
        <p:spPr>
          <a:xfrm>
            <a:off x="598561" y="491923"/>
            <a:ext cx="71287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PREPARATIONS</a:t>
            </a:r>
            <a:endParaRPr lang="zh-CN" altLang="en-US" sz="2800" b="1" dirty="0"/>
          </a:p>
        </p:txBody>
      </p:sp>
      <p:pic>
        <p:nvPicPr>
          <p:cNvPr id="7" name="图形 6">
            <a:extLst>
              <a:ext uri="{FF2B5EF4-FFF2-40B4-BE49-F238E27FC236}">
                <a16:creationId xmlns:a16="http://schemas.microsoft.com/office/drawing/2014/main" id="{47847564-7C96-A548-95D0-083CA85B615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76181" y="580753"/>
            <a:ext cx="2199906" cy="291605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53FC5A78-969B-3648-873A-CA006AA435BF}"/>
              </a:ext>
            </a:extLst>
          </p:cNvPr>
          <p:cNvSpPr txBox="1"/>
          <p:nvPr/>
        </p:nvSpPr>
        <p:spPr>
          <a:xfrm>
            <a:off x="1303536" y="3736622"/>
            <a:ext cx="9473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GND</a:t>
            </a:r>
            <a:endParaRPr kumimoji="1" lang="zh-CN" altLang="en-US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FADBF11E-152E-6C4E-90E2-A1DCD8F39BB1}"/>
              </a:ext>
            </a:extLst>
          </p:cNvPr>
          <p:cNvSpPr txBox="1"/>
          <p:nvPr/>
        </p:nvSpPr>
        <p:spPr>
          <a:xfrm>
            <a:off x="1203650" y="4057777"/>
            <a:ext cx="1069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SWCLK</a:t>
            </a:r>
            <a:endParaRPr kumimoji="1" lang="zh-CN" altLang="en-US" dirty="0"/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577E7AA9-DBFD-5F4B-83B8-9BD14A39666C}"/>
              </a:ext>
            </a:extLst>
          </p:cNvPr>
          <p:cNvSpPr txBox="1"/>
          <p:nvPr/>
        </p:nvSpPr>
        <p:spPr>
          <a:xfrm>
            <a:off x="1242385" y="4917361"/>
            <a:ext cx="1069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SWDIO</a:t>
            </a:r>
            <a:endParaRPr kumimoji="1" lang="zh-CN" altLang="en-US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57403363-2B6E-E641-8F9E-56E6DB034F64}"/>
              </a:ext>
            </a:extLst>
          </p:cNvPr>
          <p:cNvSpPr txBox="1"/>
          <p:nvPr/>
        </p:nvSpPr>
        <p:spPr>
          <a:xfrm>
            <a:off x="1343624" y="5286693"/>
            <a:ext cx="10696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/>
              <a:t>VCC</a:t>
            </a:r>
            <a:endParaRPr kumimoji="1" lang="zh-CN" altLang="en-US" dirty="0"/>
          </a:p>
        </p:txBody>
      </p:sp>
      <p:cxnSp>
        <p:nvCxnSpPr>
          <p:cNvPr id="25" name="肘形连接符 27">
            <a:extLst>
              <a:ext uri="{FF2B5EF4-FFF2-40B4-BE49-F238E27FC236}">
                <a16:creationId xmlns:a16="http://schemas.microsoft.com/office/drawing/2014/main" id="{DD6468A1-F133-D351-E272-877D7D52078E}"/>
              </a:ext>
            </a:extLst>
          </p:cNvPr>
          <p:cNvCxnSpPr>
            <a:cxnSpLocks/>
          </p:cNvCxnSpPr>
          <p:nvPr/>
        </p:nvCxnSpPr>
        <p:spPr>
          <a:xfrm rot="10800000">
            <a:off x="2133922" y="3914951"/>
            <a:ext cx="3183466" cy="592667"/>
          </a:xfrm>
          <a:prstGeom prst="bentConnector3">
            <a:avLst>
              <a:gd name="adj1" fmla="val 0"/>
            </a:avLst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肘形连接符 32">
            <a:extLst>
              <a:ext uri="{FF2B5EF4-FFF2-40B4-BE49-F238E27FC236}">
                <a16:creationId xmlns:a16="http://schemas.microsoft.com/office/drawing/2014/main" id="{14073364-FE0B-3287-E66F-4E817719EB9F}"/>
              </a:ext>
            </a:extLst>
          </p:cNvPr>
          <p:cNvCxnSpPr>
            <a:cxnSpLocks/>
          </p:cNvCxnSpPr>
          <p:nvPr/>
        </p:nvCxnSpPr>
        <p:spPr>
          <a:xfrm rot="10800000">
            <a:off x="2133922" y="4235344"/>
            <a:ext cx="3187339" cy="372238"/>
          </a:xfrm>
          <a:prstGeom prst="bentConnector3">
            <a:avLst>
              <a:gd name="adj1" fmla="val 50000"/>
            </a:avLst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肘形连接符 35">
            <a:extLst>
              <a:ext uri="{FF2B5EF4-FFF2-40B4-BE49-F238E27FC236}">
                <a16:creationId xmlns:a16="http://schemas.microsoft.com/office/drawing/2014/main" id="{AAC69A29-AAC4-698F-A157-0210E6F460BC}"/>
              </a:ext>
            </a:extLst>
          </p:cNvPr>
          <p:cNvCxnSpPr>
            <a:cxnSpLocks/>
          </p:cNvCxnSpPr>
          <p:nvPr/>
        </p:nvCxnSpPr>
        <p:spPr>
          <a:xfrm rot="10800000" flipV="1">
            <a:off x="2339729" y="4767083"/>
            <a:ext cx="2971801" cy="704275"/>
          </a:xfrm>
          <a:prstGeom prst="bentConnector3">
            <a:avLst>
              <a:gd name="adj1" fmla="val -142"/>
            </a:avLst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肘形连接符 40">
            <a:extLst>
              <a:ext uri="{FF2B5EF4-FFF2-40B4-BE49-F238E27FC236}">
                <a16:creationId xmlns:a16="http://schemas.microsoft.com/office/drawing/2014/main" id="{F44E8695-4CB4-3384-AF36-136532A26087}"/>
              </a:ext>
            </a:extLst>
          </p:cNvPr>
          <p:cNvCxnSpPr>
            <a:cxnSpLocks/>
          </p:cNvCxnSpPr>
          <p:nvPr/>
        </p:nvCxnSpPr>
        <p:spPr>
          <a:xfrm rot="10800000" flipV="1">
            <a:off x="2339728" y="4681039"/>
            <a:ext cx="2971804" cy="534662"/>
          </a:xfrm>
          <a:prstGeom prst="bentConnector3">
            <a:avLst>
              <a:gd name="adj1" fmla="val 50000"/>
            </a:avLst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5554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98561" y="778927"/>
            <a:ext cx="118282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dirty="0">
                <a:solidFill>
                  <a:srgbClr val="000000"/>
                </a:solidFill>
                <a:latin typeface="Calibri" panose="020F0502020204030204" pitchFamily="34" charset="0"/>
              </a:rPr>
              <a:t>The cable</a:t>
            </a:r>
            <a:endParaRPr lang="en-US" altLang="zh-CN" sz="200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7300" y="1496028"/>
            <a:ext cx="6493397" cy="4870048"/>
          </a:xfrm>
          <a:prstGeom prst="rect">
            <a:avLst/>
          </a:prstGeom>
        </p:spPr>
      </p:pic>
      <p:pic>
        <p:nvPicPr>
          <p:cNvPr id="4" name="图形 3"/>
          <p:cNvPicPr>
            <a:picLocks noChangeAspect="1"/>
          </p:cNvPicPr>
          <p:nvPr/>
        </p:nvPicPr>
        <p:blipFill>
          <a:blip r:embed="rId3" cstate="screen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76181" y="580753"/>
            <a:ext cx="2199906" cy="291605"/>
          </a:xfrm>
          <a:prstGeom prst="rect">
            <a:avLst/>
          </a:prstGeom>
        </p:spPr>
      </p:pic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5D98-E3A1-9C42-B359-D5BAF51E2699}" type="slidenum">
              <a:rPr kumimoji="1" lang="zh-CN" altLang="en-US" smtClean="0"/>
              <a:t>6</a:t>
            </a:fld>
            <a:endParaRPr kumimoji="1" lang="zh-CN" alt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98561" y="3336932"/>
            <a:ext cx="30099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/>
              <a:t>Definition of pins on the cable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7446" y="402835"/>
            <a:ext cx="4547993" cy="6052329"/>
          </a:xfrm>
          <a:prstGeom prst="rect">
            <a:avLst/>
          </a:prstGeom>
        </p:spPr>
      </p:pic>
      <p:pic>
        <p:nvPicPr>
          <p:cNvPr id="4" name="图形 3"/>
          <p:cNvPicPr>
            <a:picLocks noChangeAspect="1"/>
          </p:cNvPicPr>
          <p:nvPr/>
        </p:nvPicPr>
        <p:blipFill>
          <a:blip r:embed="rId3" cstate="screen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9278" y="580753"/>
            <a:ext cx="2199906" cy="291605"/>
          </a:xfrm>
          <a:prstGeom prst="rect">
            <a:avLst/>
          </a:prstGeom>
        </p:spPr>
      </p:pic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5D98-E3A1-9C42-B359-D5BAF51E2699}" type="slidenum">
              <a:rPr kumimoji="1" lang="zh-CN" altLang="en-US" smtClean="0"/>
              <a:t>7</a:t>
            </a:fld>
            <a:endParaRPr kumimoji="1"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98561" y="2561428"/>
            <a:ext cx="325498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/>
              <a:t>Use the connector to connect the PCB. </a:t>
            </a:r>
          </a:p>
          <a:p>
            <a:endParaRPr lang="en-US" altLang="zh-CN" dirty="0"/>
          </a:p>
          <a:p>
            <a:r>
              <a:rPr lang="en-US" altLang="zh-CN" dirty="0"/>
              <a:t>Then program the firmware according to the following steps beginning from page 10.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427" y="0"/>
            <a:ext cx="4324573" cy="5760189"/>
          </a:xfrm>
          <a:prstGeom prst="rect">
            <a:avLst/>
          </a:prstGeom>
        </p:spPr>
      </p:pic>
      <p:pic>
        <p:nvPicPr>
          <p:cNvPr id="4" name="图形 3"/>
          <p:cNvPicPr>
            <a:picLocks noChangeAspect="1"/>
          </p:cNvPicPr>
          <p:nvPr/>
        </p:nvPicPr>
        <p:blipFill>
          <a:blip r:embed="rId3" cstate="screen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1822" y="580753"/>
            <a:ext cx="2199906" cy="291605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5845340" y="5869731"/>
            <a:ext cx="32549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/>
              <a:t>Badge Tracker PCB</a:t>
            </a: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A5D98-E3A1-9C42-B359-D5BAF51E2699}" type="slidenum">
              <a:rPr kumimoji="1" lang="zh-CN" altLang="en-US" smtClean="0"/>
              <a:t>8</a:t>
            </a:fld>
            <a:endParaRPr kumimoji="1" lang="zh-CN" altLang="en-US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MWYwYWE2MzkzZTE5YWYxZDhlYmZjMjUzNDFiOTNlYjYifQ==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368</Words>
  <Application>Microsoft Office PowerPoint</Application>
  <PresentationFormat>全屏显示(4:3)</PresentationFormat>
  <Paragraphs>75</Paragraphs>
  <Slides>18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3" baseType="lpstr">
      <vt:lpstr>等线</vt:lpstr>
      <vt:lpstr>Arial</vt:lpstr>
      <vt:lpstr>Calibri</vt:lpstr>
      <vt:lpstr>Calibri Light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program a firmware with a programming cable</dc:title>
  <dc:creator>Microsoft Office 用户</dc:creator>
  <cp:lastModifiedBy>Echo Chen</cp:lastModifiedBy>
  <cp:revision>52</cp:revision>
  <dcterms:created xsi:type="dcterms:W3CDTF">2020-06-12T09:47:00Z</dcterms:created>
  <dcterms:modified xsi:type="dcterms:W3CDTF">2022-09-26T11:28:29Z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DF1457685F2A449F95768F06316E5872</vt:lpwstr>
  </property>
  <property fmtid="{D5CDD505-2E9C-101B-9397-08002B2CF9AE}" pid="3" name="KSOProductBuildVer">
    <vt:lpwstr>2052-11.1.0.11365</vt:lpwstr>
  </property>
</Properties>
</file>